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htmlPubPr showSpeakerNotes="0" pubBrowser="v4" r:id="rId1">
    <p:sldAll/>
  </p:htmlPubPr>
  <p:webPr encoding="windows-125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-120" y="-2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Props.xml.rels><?xml version="1.0" encoding="UTF-8" standalone="yes"?>
<Relationships xmlns="http://schemas.openxmlformats.org/package/2006/relationships"><Relationship Id="rId1" Type="http://schemas.openxmlformats.org/officeDocument/2006/relationships/htmlPubSaveAs" Target="file:///C:\Users\&#1050;&#1086;&#1084;&#1087;&#1100;&#1102;&#1090;&#1077;&#1088;%2012\Desktop\&#1044;&#1077;&#1090;&#1080;%202018%20(1).mht" TargetMode="External"/></Relationships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xmlns="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1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Microsoft_Office_Word_97_-_20032.doc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Microsoft_Office_Word_97_-_20033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_________Microsoft_Office_Word_97_-_2003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_________Microsoft_Office_Word_97_-_20035.doc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_________Microsoft_Office_Word_97_-_20036.doc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8734" y="1315598"/>
            <a:ext cx="414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последние 5 лет  в </a:t>
            </a:r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 при пожарах погибло </a:t>
            </a:r>
            <a:r>
              <a:rPr lang="ru-RU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 ребенка</a:t>
            </a:r>
            <a:endParaRPr lang="ru-RU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принятия самостоятельного решения в силу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возраста                                                                      стоила жизни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 детям,   </a:t>
            </a:r>
          </a:p>
          <a:p>
            <a:pPr algn="ctr"/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погибших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момент развития пожара спали</a:t>
            </a:r>
          </a:p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1032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52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2056" name="Документ" r:id="rId5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xmlns="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p:oleObj spid="_x0000_s3080" name="Документ" r:id="rId4" imgW="2445480" imgH="1882800" progId="Word.Document.8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xmlns="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p:oleObj spid="_x0000_s4104" name="Документ" r:id="rId4" imgW="2445480" imgH="1882800" progId="Word.Document.8">
              <p:embed/>
            </p:oleObj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xmlns="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5128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xmlns="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p:oleObj spid="_x0000_s6159" name="Документ" r:id="rId5" imgW="2445480" imgH="1882800" progId="Word.Document.8">
              <p:embed/>
            </p:oleObj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1043</Words>
  <Application>Microsoft Office PowerPoint</Application>
  <PresentationFormat>Лист A4 (210x297 мм)</PresentationFormat>
  <Paragraphs>122</Paragraphs>
  <Slides>6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 12</cp:lastModifiedBy>
  <cp:revision>10</cp:revision>
  <dcterms:created xsi:type="dcterms:W3CDTF">2016-11-09T06:27:55Z</dcterms:created>
  <dcterms:modified xsi:type="dcterms:W3CDTF">2018-11-19T11:33:58Z</dcterms:modified>
</cp:coreProperties>
</file>